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1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800" cy="46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77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08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" userDrawn="1">
          <p15:clr>
            <a:srgbClr val="F26B43"/>
          </p15:clr>
        </p15:guide>
        <p15:guide id="2" pos="68" userDrawn="1">
          <p15:clr>
            <a:srgbClr val="F26B43"/>
          </p15:clr>
        </p15:guide>
        <p15:guide id="3" pos="4694" userDrawn="1">
          <p15:clr>
            <a:srgbClr val="F26B43"/>
          </p15:clr>
        </p15:guide>
        <p15:guide id="4" orient="horz" pos="66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B0A641B6-36BA-CEFF-7EB5-B12DDAFFC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" y="0"/>
            <a:ext cx="7558732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0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biztel</dc:creator>
  <cp:lastModifiedBy>石狩南_033</cp:lastModifiedBy>
  <cp:revision>11</cp:revision>
  <dcterms:created xsi:type="dcterms:W3CDTF">2017-07-31T10:46:25Z</dcterms:created>
  <dcterms:modified xsi:type="dcterms:W3CDTF">2025-07-18T02:31:06Z</dcterms:modified>
</cp:coreProperties>
</file>